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540000" y="2621415"/>
            <a:ext cx="4064000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Сказк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 </a:t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как жанр устного народного творчества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3194" y="4498022"/>
            <a:ext cx="3517612" cy="48587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«Царевна-лягушка»</a:t>
            </a:r>
            <a:endParaRPr lang="ru-RU" b="1" dirty="0">
              <a:ln w="12700">
                <a:noFill/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3300" y="228600"/>
            <a:ext cx="627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–</a:t>
            </a:r>
            <a:r>
              <a:rPr lang="ru-RU" dirty="0" smtClean="0"/>
              <a:t>  </a:t>
            </a:r>
            <a:r>
              <a:rPr lang="ru-RU" sz="2800" dirty="0"/>
              <a:t>занимательный рассказ о необыкновенных событиях и приключениях.</a:t>
            </a:r>
            <a:r>
              <a:rPr lang="ru-RU" sz="2800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8700" y="2184400"/>
            <a:ext cx="237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55900" y="2892286"/>
            <a:ext cx="812800" cy="8542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76750" y="2927519"/>
            <a:ext cx="44450" cy="9531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37200" y="2892286"/>
            <a:ext cx="825500" cy="8542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7200" y="3880653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  <a:r>
              <a:rPr lang="ru-RU" sz="2400" i="1" dirty="0" smtClean="0"/>
              <a:t>олшебные       бытовые          о животных</a:t>
            </a:r>
            <a:endParaRPr lang="ru-RU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5100" y="445438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«Царевна-лягушка»     «Каша из топора»        «Лиса и Волк»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40" y="1186180"/>
            <a:ext cx="7172960" cy="537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770" y="20320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«Царевна-лягушка»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1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00" y="774700"/>
            <a:ext cx="635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Отметь «+» те высказывания, с которыми ты согласен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0800" y="2405440"/>
            <a:ext cx="7442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/>
              <a:t>Я понял изученную тему</a:t>
            </a:r>
          </a:p>
          <a:p>
            <a:r>
              <a:rPr lang="ru-RU" sz="2600" i="1" dirty="0"/>
              <a:t>Я умею отличать сказку  от других жанров</a:t>
            </a:r>
          </a:p>
          <a:p>
            <a:r>
              <a:rPr lang="ru-RU" sz="2600" i="1" dirty="0"/>
              <a:t>Я еще плохо отличаю сказку  от других жанров</a:t>
            </a:r>
          </a:p>
          <a:p>
            <a:r>
              <a:rPr lang="ru-RU" sz="2600" i="1" dirty="0"/>
              <a:t>В самостоятельной работе у меня всё получилось</a:t>
            </a:r>
          </a:p>
          <a:p>
            <a:r>
              <a:rPr lang="ru-RU" sz="2600" i="1" dirty="0"/>
              <a:t>Я понял ошибки, которые допустил в самостоятельной работе</a:t>
            </a:r>
          </a:p>
          <a:p>
            <a:r>
              <a:rPr lang="ru-RU" sz="2600" i="1" dirty="0"/>
              <a:t>Я доволен своей работой на уроке</a:t>
            </a:r>
          </a:p>
          <a:p>
            <a:r>
              <a:rPr lang="ru-RU" sz="2600" i="1" dirty="0"/>
              <a:t>Я считаю, что мог бы лучше работать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22601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100" y="2064435"/>
            <a:ext cx="622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Дочитать сказку «Царевна-лягушка» до конца.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7100" y="9849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66" y="3513267"/>
            <a:ext cx="3116133" cy="31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1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Сказка  как жанр устного народного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Marta</cp:lastModifiedBy>
  <cp:revision>105</cp:revision>
  <dcterms:created xsi:type="dcterms:W3CDTF">2014-11-21T11:00:06Z</dcterms:created>
  <dcterms:modified xsi:type="dcterms:W3CDTF">2017-11-12T14:43:43Z</dcterms:modified>
</cp:coreProperties>
</file>